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60" r:id="rId2"/>
  </p:sldMasterIdLst>
  <p:sldIdLst>
    <p:sldId id="256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64333AC-810B-459F-8280-71AF78508595}">
          <p14:sldIdLst>
            <p14:sldId id="256"/>
          </p14:sldIdLst>
        </p14:section>
        <p14:section name="Untitled Section" id="{372FF752-62D9-4ED8-85F2-5620E6CCA10E}">
          <p14:sldIdLst>
            <p14:sldId id="258"/>
            <p14:sldId id="259"/>
            <p14:sldId id="260"/>
            <p14:sldId id="261"/>
            <p14:sldId id="265"/>
            <p14:sldId id="262"/>
            <p14:sldId id="263"/>
            <p14:sldId id="264"/>
          </p14:sldIdLst>
        </p14:section>
      </p14:sectionLst>
    </p:ex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4" autoAdjust="0"/>
    <p:restoredTop sz="94660"/>
  </p:normalViewPr>
  <p:slideViewPr>
    <p:cSldViewPr snapToGrid="0">
      <p:cViewPr>
        <p:scale>
          <a:sx n="117" d="100"/>
          <a:sy n="117" d="100"/>
        </p:scale>
        <p:origin x="-12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CA7CC2A-ECFE-44E2-9F7B-C758E108B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917C0C0-F399-4E89-899D-FD86DBA60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EA3B637-69FF-48B9-869E-02A747C4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276776F-CE35-4F3F-AC99-4E5C23BB7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040A963-D8EB-4070-B40E-83F7928EC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59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1B857DD-CAE6-48E8-BD85-A6AB3344F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1428D63-EAC6-4FA0-B122-FA069DF5B6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26D3AF5-0961-4FB8-8D22-975238C33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F3C912C-004E-445B-8F1D-5FA2B7084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3D695A8-8AC4-414B-A922-BDBE81A33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287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4460732F-2A59-46FB-B74B-AD0BA3443A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1BE6D03-DC7C-4B13-B61D-A7CEEDC41A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0E1C613-B87A-40BC-8EE7-0FDCFA381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7D832E7-EAB8-41F7-9A4D-CC7D97990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0852E33-BB94-497F-8EC0-CE848F4E0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721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8AD918-AB84-4CFB-A886-EB7DA084D7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E331260-FF4E-4A92-87AE-3E254E772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078BAC2-85F2-4B66-BC0A-A270E9B91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F65C063-45BB-4DB2-837D-9132AE3E5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749FE10-2227-4FBF-A445-0FF15A10D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3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755F75-76F0-4868-A554-C3D732153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D38BFAF-E753-464C-9C2D-E74645185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D7881D5-82BE-4E93-80E3-BB4F744EB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A6A2EA4-ED4A-4565-B636-A5AD5820C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300E316-D00D-4BE9-ABD5-1A935DC2D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02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AEB6B7-BC82-469D-BA85-5A46632DA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499748E-2310-432E-B587-816E4CB21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13E1652-DC58-43CB-8C03-F7219E3D8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FC04519-FA5F-4EAA-A6AD-21E45DCA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040C12C-12A7-4F48-9427-C698E968A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935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A9E2CF-582A-40BD-9F29-8C990EC8B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F145B9F-45DB-488D-9EDF-4961FACC93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218F529-2D73-40E6-A05C-B3E9B80B1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572CF73-F941-41B5-B169-DFD8A29F8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A380712-6B31-4EC1-85E9-6BADCB6E8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689F051-2126-4848-A80D-CF1C4CAB7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230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C9A0932-3226-42CC-B539-C2BE7CEEF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5D04D99-70F7-4707-9CE9-5740A62DE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00E0CBE-8B78-4C5C-AF0E-3AA5208B4C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2838330-9940-4546-9BF0-2E9AFE6BF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D60185CF-60BB-4FD0-B942-02ABC7E99B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CC206B9-14D4-49C4-A5FB-EC4B4C9DD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B5350F93-F528-4DEB-9CB2-B99C549C5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7C98C876-F83C-4E73-A4BA-17CD8FD0C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5322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AE58DF6-1652-48B2-BF5E-42A436D79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7FBF94E-9B76-4890-9BF7-F8AB338EE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1E21B74-6680-47ED-BCDE-9BF103A95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0258DA2-6E3B-4B56-83F6-6AC32C4D8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786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4B629094-2FFD-425F-A795-F571DE7BF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79558A5-D003-459C-8A31-829B1583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7AEDD13-7C45-400F-855F-8215A264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324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CFBCB6-C935-421D-A641-57E506524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43F444D-D4CE-4961-8B6A-E47F480D5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F872F31-4180-45AA-8F1E-9EE64F8BA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971E034-5D04-4B99-9E13-7B4C1F319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C86CB5E-D423-48BF-BFB0-E58F1D897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94564B1-8E10-40BE-BF73-E759A3A50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71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0D66CEE-4783-4C84-BD4A-55EBE93EA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1FCBA46-CACE-4308-855C-B5324071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87FC62E-05C3-4125-B583-5003A733B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A919FFA-E94F-44B6-890F-42DFB4B0D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3040FC6-3982-4E65-BBC5-BBD0F05B3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539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1E7DD0-B67D-4B69-BCB4-EADC85062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AEA5332-19B8-4920-9AAE-6D078F3DEF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2EEC8ED-17EE-4AE6-A096-A163F4BAC7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BF6C3E5-19D4-4F18-9C07-25FD054F2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D20B32B-A826-4823-B0F1-52E8DD18D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5841F50-6F6F-4471-BCB8-ECAEAEF7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4936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A5DE09D-0838-47FB-984E-AD7021802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5715DBC-8219-4B98-A52F-32E2057B4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DFE2A01-8F3B-483D-B363-EE3605D3F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015F141-1C07-4266-A535-A4F84856F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F8CB4C7-B3E3-486A-BEAE-082114C32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485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FC9A534D-47FD-4989-8692-155FF63858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F26A353-DE81-431C-9A04-8D116CDDA4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E646CB0-12A3-472B-9F3A-773C45CF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3704657-5EB8-44F8-B6B3-2F4AEDDD1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03DC0D9-58EA-46D5-8C6C-724D8222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586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D44D7F-5A68-49B3-9AFD-7C2F0A86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3D2487D-5D93-4701-8376-4BA48C859D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9469E06-880F-42E2-A19D-2103D21D2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F46BDC3-F41E-4850-A980-75C8EDDD8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AC1A9EA-78C4-4D6B-95B8-03E012FD1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6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64584A-5F51-4600-8F32-737B44163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64149F8-17F0-4293-AE3E-A9D9325BA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F60719A-9CED-4F48-8CB2-D09F72C85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DDB0B72-4E6E-47FD-A547-971E098EE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B350BC3-2C81-4C54-A516-6A148E8D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2400D96-667E-4473-9333-A4A2EE197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E29ED6E-9627-443B-9F61-E84E7B042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1466DFD-A6D1-44B9-BCDA-CB5BEF592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E9BDAB6-2D36-4837-92FA-D06B57917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04C225F3-A38F-4DD5-948D-329D2BA301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A87C648D-8B8A-4A6E-A0D2-F9761F796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E3DE0EB-B09C-45E7-9F92-5967D7E75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ECFCC01A-72F2-4CBF-9F3D-B087EEB62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A22A0D1C-3AB4-41B7-A43D-A9E1A9B5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66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9E6D1DD-0C83-4686-A672-14EBC4A82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AB0A4F8-E240-44F1-8357-6F87F629F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16520D9-5A1A-4297-8F86-2387308D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FD31A73-6775-4B0F-8151-60A51FFD7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689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8EFC2EBF-0741-499C-8927-7B7E08BB3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E299228-8606-45F5-BBF5-CAA2B7082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664FB15-5225-4413-82A0-B4299CB4A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0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C0517D1-4724-4A55-933F-858F4CF1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A68CA3E-5B0A-4732-BA9F-E6A047191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6D52725F-E4A1-4E6E-81CA-9A116DA266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1B3FD4E-4685-4021-8F8C-FB52E970D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3CA0CBE-C504-476F-AED6-2A329F451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8146CAF-04A2-4279-B270-81C91506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735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5C58DF-7A80-4912-9BF9-68B9752F1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D47417C-6D16-45CC-8F78-42CDA171D1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1CF98EA-A685-421B-9DE9-4A5B39F9C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CFD7DE2-ACBB-42FC-9322-4AFF091EC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FE20817-4458-495A-97B8-11E9C3C2A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4DE9A1C-6C13-41BC-A471-E4B8B83E2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07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DA03061-6CF7-4521-8A72-700A46CE8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C9F4100-1DB3-47D9-83AA-0AD73156B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5A3DACB-DC80-4E59-A7AF-D01C255616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99FC1-B09A-485F-8CFD-E38DCD413AD4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D15C04F-19E1-4D4C-8460-2E9FAA83FD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9FD0E9A-8817-40D6-86B1-5F8C2AD1A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A7071-C7A0-4E4B-A127-11F3F76D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18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BF748750-1F8A-43B9-9519-D7A21DC54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1B54696-AA47-4E5D-A3A2-DEBF5C8D32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BF038FC-F559-4EE4-965C-BEE324780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7AC61-2D13-4400-88CE-64CE7E1CD0BE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21065D5-A4C6-4209-994B-9162E8FA98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AA36BC5-F3BA-475F-AF63-F1A7C2AE0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CE89B-CF37-4E1D-A2FD-EB1E77E248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83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Relationship Id="rId5" Type="http://schemas.microsoft.com/office/2007/relationships/hdphoto" Target="../media/hdphoto6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5" Type="http://schemas.microsoft.com/office/2007/relationships/hdphoto" Target="../media/hdphoto8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5" Type="http://schemas.microsoft.com/office/2007/relationships/hdphoto" Target="../media/hdphoto10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5" Type="http://schemas.microsoft.com/office/2007/relationships/hdphoto" Target="../media/hdphoto12.wdp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5" Type="http://schemas.microsoft.com/office/2007/relationships/hdphoto" Target="../media/hdphoto14.wdp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.xml"/><Relationship Id="rId4" Type="http://schemas.microsoft.com/office/2007/relationships/hdphoto" Target="../media/hdphoto1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89184D-1061-48B4-AD63-DAACBF7E1E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Johan Dashboards/Reports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26ABAAA-F4FF-41C1-8D39-6C6FF0F436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Some of the </a:t>
            </a:r>
            <a:r>
              <a:rPr lang="en-US" dirty="0" smtClean="0"/>
              <a:t>AT&amp;T reports </a:t>
            </a:r>
            <a:r>
              <a:rPr lang="en-US" dirty="0"/>
              <a:t>I have created/updated since 2008</a:t>
            </a:r>
            <a:r>
              <a:rPr lang="en-US" dirty="0" smtClean="0"/>
              <a:t>.</a:t>
            </a:r>
          </a:p>
          <a:p>
            <a:r>
              <a:rPr lang="en-US" dirty="0"/>
              <a:t>(</a:t>
            </a:r>
            <a:r>
              <a:rPr lang="en-US" dirty="0" smtClean="0"/>
              <a:t>Blurred to protect SPI)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010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CE835B26-1D01-414A-9934-6FFB699F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 Dashboard</a:t>
            </a:r>
          </a:p>
        </p:txBody>
      </p:sp>
      <p:pic>
        <p:nvPicPr>
          <p:cNvPr id="20" name="Content Placeholder 19" descr="Graphical user interface, application, table, Excel&#10;&#10;Description automatically generated">
            <a:extLst>
              <a:ext uri="{FF2B5EF4-FFF2-40B4-BE49-F238E27FC236}">
                <a16:creationId xmlns="" xmlns:a16="http://schemas.microsoft.com/office/drawing/2014/main" id="{CE825EC5-EC0D-44FC-BE8A-AF810B78476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466" y="1825625"/>
            <a:ext cx="4447067" cy="4351338"/>
          </a:xfrm>
        </p:spPr>
      </p:pic>
      <p:pic>
        <p:nvPicPr>
          <p:cNvPr id="26" name="Content Placeholder 25" descr="Graphical user interface, application, table, Excel&#10;&#10;Description automatically generated">
            <a:extLst>
              <a:ext uri="{FF2B5EF4-FFF2-40B4-BE49-F238E27FC236}">
                <a16:creationId xmlns="" xmlns:a16="http://schemas.microsoft.com/office/drawing/2014/main" id="{96104512-E891-4502-B448-ECA4BFDDB2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466" y="1825625"/>
            <a:ext cx="4447067" cy="4351338"/>
          </a:xfrm>
        </p:spPr>
      </p:pic>
    </p:spTree>
    <p:extLst>
      <p:ext uri="{BB962C8B-B14F-4D97-AF65-F5344CB8AC3E}">
        <p14:creationId xmlns:p14="http://schemas.microsoft.com/office/powerpoint/2010/main" val="3666759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CE835B26-1D01-414A-9934-6FFB699F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 Dashboard 2</a:t>
            </a:r>
          </a:p>
        </p:txBody>
      </p:sp>
      <p:pic>
        <p:nvPicPr>
          <p:cNvPr id="9" name="Content Placeholder 8" descr="Graphical user interface, application, table, Excel&#10;&#10;Description automatically generated">
            <a:extLst>
              <a:ext uri="{FF2B5EF4-FFF2-40B4-BE49-F238E27FC236}">
                <a16:creationId xmlns="" xmlns:a16="http://schemas.microsoft.com/office/drawing/2014/main" id="{ECFD7F85-9D0D-42BB-8CAE-03E6221729A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466" y="1825625"/>
            <a:ext cx="4447067" cy="4351338"/>
          </a:xfrm>
        </p:spPr>
      </p:pic>
      <p:pic>
        <p:nvPicPr>
          <p:cNvPr id="12" name="Content Placeholder 11" descr="Graphical user interface, application, table, Excel&#10;&#10;Description automatically generated">
            <a:extLst>
              <a:ext uri="{FF2B5EF4-FFF2-40B4-BE49-F238E27FC236}">
                <a16:creationId xmlns="" xmlns:a16="http://schemas.microsoft.com/office/drawing/2014/main" id="{2760DE8F-F169-419B-AFEB-A1031A2CB7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466" y="1825625"/>
            <a:ext cx="4447067" cy="4351338"/>
          </a:xfrm>
        </p:spPr>
      </p:pic>
    </p:spTree>
    <p:extLst>
      <p:ext uri="{BB962C8B-B14F-4D97-AF65-F5344CB8AC3E}">
        <p14:creationId xmlns:p14="http://schemas.microsoft.com/office/powerpoint/2010/main" val="2133419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CE835B26-1D01-414A-9934-6FFB699F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 Dashboard 3</a:t>
            </a:r>
          </a:p>
        </p:txBody>
      </p:sp>
      <p:pic>
        <p:nvPicPr>
          <p:cNvPr id="8" name="Content Placeholder 7" descr="Graphical user interface, application, table, Excel&#10;&#10;Description automatically generated">
            <a:extLst>
              <a:ext uri="{FF2B5EF4-FFF2-40B4-BE49-F238E27FC236}">
                <a16:creationId xmlns="" xmlns:a16="http://schemas.microsoft.com/office/drawing/2014/main" id="{0451B019-103E-4AA7-AD42-5C34B6B2F5B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466" y="1825625"/>
            <a:ext cx="4447067" cy="4351338"/>
          </a:xfrm>
        </p:spPr>
      </p:pic>
      <p:pic>
        <p:nvPicPr>
          <p:cNvPr id="11" name="Content Placeholder 10" descr="Graphical user interface, application, table, Excel&#10;&#10;Description automatically generated">
            <a:extLst>
              <a:ext uri="{FF2B5EF4-FFF2-40B4-BE49-F238E27FC236}">
                <a16:creationId xmlns="" xmlns:a16="http://schemas.microsoft.com/office/drawing/2014/main" id="{73D48773-ECC8-481C-BF79-848E15B3A8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466" y="1825625"/>
            <a:ext cx="4447067" cy="4351338"/>
          </a:xfrm>
        </p:spPr>
      </p:pic>
    </p:spTree>
    <p:extLst>
      <p:ext uri="{BB962C8B-B14F-4D97-AF65-F5344CB8AC3E}">
        <p14:creationId xmlns:p14="http://schemas.microsoft.com/office/powerpoint/2010/main" val="756494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CE835B26-1D01-414A-9934-6FFB699F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 Dashboard 4</a:t>
            </a:r>
          </a:p>
        </p:txBody>
      </p:sp>
      <p:pic>
        <p:nvPicPr>
          <p:cNvPr id="9" name="Content Placeholder 8" descr="Graphical user interface, application, table, Excel&#10;&#10;Description automatically generated">
            <a:extLst>
              <a:ext uri="{FF2B5EF4-FFF2-40B4-BE49-F238E27FC236}">
                <a16:creationId xmlns="" xmlns:a16="http://schemas.microsoft.com/office/drawing/2014/main" id="{920AA3E0-D2BA-48B6-9373-1BDCF16F96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466" y="1825625"/>
            <a:ext cx="4447067" cy="4351338"/>
          </a:xfrm>
        </p:spPr>
      </p:pic>
      <p:pic>
        <p:nvPicPr>
          <p:cNvPr id="12" name="Content Placeholder 11" descr="Graphical user interface, application, table, Excel&#10;&#10;Description automatically generated">
            <a:extLst>
              <a:ext uri="{FF2B5EF4-FFF2-40B4-BE49-F238E27FC236}">
                <a16:creationId xmlns="" xmlns:a16="http://schemas.microsoft.com/office/drawing/2014/main" id="{2CA0CEE9-B9E6-4B88-94FE-66A24555D0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466" y="1825625"/>
            <a:ext cx="4447067" cy="4351338"/>
          </a:xfrm>
        </p:spPr>
      </p:pic>
    </p:spTree>
    <p:extLst>
      <p:ext uri="{BB962C8B-B14F-4D97-AF65-F5344CB8AC3E}">
        <p14:creationId xmlns:p14="http://schemas.microsoft.com/office/powerpoint/2010/main" val="3208086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0F0F85F-D771-4BD9-85DB-7D3FB6426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Mobility Error Handling Monthly Report</a:t>
            </a:r>
          </a:p>
        </p:txBody>
      </p:sp>
      <p:pic>
        <p:nvPicPr>
          <p:cNvPr id="12" name="Content Placeholder 11" descr="Graphical user interface, application, Word&#10;&#10;Description automatically generated">
            <a:extLst>
              <a:ext uri="{FF2B5EF4-FFF2-40B4-BE49-F238E27FC236}">
                <a16:creationId xmlns="" xmlns:a16="http://schemas.microsoft.com/office/drawing/2014/main" id="{0B45D718-8230-46D6-8686-79F1AA2F7B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834" y="1825625"/>
            <a:ext cx="4834332" cy="4351338"/>
          </a:xfrm>
        </p:spPr>
      </p:pic>
      <p:pic>
        <p:nvPicPr>
          <p:cNvPr id="8" name="Content Placeholder 7" descr="Graphical user interface, application, table&#10;&#10;Description automatically generated">
            <a:extLst>
              <a:ext uri="{FF2B5EF4-FFF2-40B4-BE49-F238E27FC236}">
                <a16:creationId xmlns="" xmlns:a16="http://schemas.microsoft.com/office/drawing/2014/main" id="{A9D85565-26BF-4D17-92D6-87923C7989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978812"/>
            <a:ext cx="5181600" cy="4044964"/>
          </a:xfrm>
        </p:spPr>
      </p:pic>
    </p:spTree>
    <p:extLst>
      <p:ext uri="{BB962C8B-B14F-4D97-AF65-F5344CB8AC3E}">
        <p14:creationId xmlns:p14="http://schemas.microsoft.com/office/powerpoint/2010/main" val="3664925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CE835B26-1D01-414A-9934-6FFB699F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UV Timeliness &amp; UV Issues</a:t>
            </a:r>
          </a:p>
        </p:txBody>
      </p:sp>
      <p:pic>
        <p:nvPicPr>
          <p:cNvPr id="8" name="Content Placeholder 7" descr="Graphical user interface, application, table, Excel&#10;&#10;Description automatically generated">
            <a:extLst>
              <a:ext uri="{FF2B5EF4-FFF2-40B4-BE49-F238E27FC236}">
                <a16:creationId xmlns="" xmlns:a16="http://schemas.microsoft.com/office/drawing/2014/main" id="{1E82745B-9CD8-47E0-A8F2-D12B146F134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09067"/>
            <a:ext cx="5181600" cy="3384454"/>
          </a:xfrm>
        </p:spPr>
      </p:pic>
      <p:pic>
        <p:nvPicPr>
          <p:cNvPr id="11" name="Content Placeholder 10" descr="Issues">
            <a:extLst>
              <a:ext uri="{FF2B5EF4-FFF2-40B4-BE49-F238E27FC236}">
                <a16:creationId xmlns="" xmlns:a16="http://schemas.microsoft.com/office/drawing/2014/main" id="{76B6AA81-C953-4F1F-8727-DA44421A78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09067"/>
            <a:ext cx="5181600" cy="3384454"/>
          </a:xfrm>
        </p:spPr>
      </p:pic>
    </p:spTree>
    <p:extLst>
      <p:ext uri="{BB962C8B-B14F-4D97-AF65-F5344CB8AC3E}">
        <p14:creationId xmlns:p14="http://schemas.microsoft.com/office/powerpoint/2010/main" val="37470892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CE835B26-1D01-414A-9934-6FFB699F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UV Issues &amp; Revenue Impact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="" xmlns:a16="http://schemas.microsoft.com/office/drawing/2014/main" id="{9F6C1BB9-8989-4EF1-A083-09254917D2A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09067"/>
            <a:ext cx="5181600" cy="3384454"/>
          </a:xfrm>
        </p:spPr>
      </p:pic>
      <p:pic>
        <p:nvPicPr>
          <p:cNvPr id="12" name="Content Placeholder 11">
            <a:extLst>
              <a:ext uri="{FF2B5EF4-FFF2-40B4-BE49-F238E27FC236}">
                <a16:creationId xmlns="" xmlns:a16="http://schemas.microsoft.com/office/drawing/2014/main" id="{62854615-10FF-4038-A314-308053D3D4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09067"/>
            <a:ext cx="5181600" cy="3384454"/>
          </a:xfrm>
        </p:spPr>
      </p:pic>
    </p:spTree>
    <p:extLst>
      <p:ext uri="{BB962C8B-B14F-4D97-AF65-F5344CB8AC3E}">
        <p14:creationId xmlns:p14="http://schemas.microsoft.com/office/powerpoint/2010/main" val="1310278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8C57810A-2DD2-4069-8686-4047B879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PowerBI</a:t>
            </a:r>
            <a:r>
              <a:rPr lang="en-US" dirty="0"/>
              <a:t> UV Metrics Dashboard</a:t>
            </a:r>
          </a:p>
        </p:txBody>
      </p:sp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="" xmlns:a16="http://schemas.microsoft.com/office/drawing/2014/main" id="{05F89482-287D-40C3-ADEA-AB27831070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363" y="1825625"/>
            <a:ext cx="7989273" cy="4351338"/>
          </a:xfrm>
        </p:spPr>
      </p:pic>
    </p:spTree>
    <p:extLst>
      <p:ext uri="{BB962C8B-B14F-4D97-AF65-F5344CB8AC3E}">
        <p14:creationId xmlns:p14="http://schemas.microsoft.com/office/powerpoint/2010/main" val="4027144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1526</TotalTime>
  <Words>49</Words>
  <Application>Microsoft Office PowerPoint</Application>
  <PresentationFormat>Custom</PresentationFormat>
  <Paragraphs>11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Custom Design</vt:lpstr>
      <vt:lpstr>Office Theme</vt:lpstr>
      <vt:lpstr>Johan Dashboards/Reports</vt:lpstr>
      <vt:lpstr>Production Dashboard</vt:lpstr>
      <vt:lpstr>Production Dashboard 2</vt:lpstr>
      <vt:lpstr>Production Dashboard 3</vt:lpstr>
      <vt:lpstr>Production Dashboard 4</vt:lpstr>
      <vt:lpstr>Mobility Error Handling Monthly Report</vt:lpstr>
      <vt:lpstr>UV Timeliness &amp; UV Issues</vt:lpstr>
      <vt:lpstr>UV Issues &amp; Revenue Impact</vt:lpstr>
      <vt:lpstr>PowerBI UV Metrics Dashboard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Johan Dashboards/Reports</dc:title>
  <dc:creator>TIBEUS, JOHAN</dc:creator>
  <cp:lastModifiedBy>Johan Tibeus</cp:lastModifiedBy>
  <cp:revision>13</cp:revision>
  <dcterms:created xsi:type="dcterms:W3CDTF">2021-01-13T15:27:50Z</dcterms:created>
  <dcterms:modified xsi:type="dcterms:W3CDTF">2021-07-22T14:41:59Z</dcterms:modified>
</cp:coreProperties>
</file>